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5" r:id="rId7"/>
    <p:sldId id="268" r:id="rId8"/>
    <p:sldId id="267" r:id="rId9"/>
    <p:sldId id="274" r:id="rId10"/>
    <p:sldId id="270" r:id="rId11"/>
    <p:sldId id="271" r:id="rId12"/>
    <p:sldId id="272" r:id="rId13"/>
    <p:sldId id="273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2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1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9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9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9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5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8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5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A3A14-22BB-4714-AC2A-03DBA94594C0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DEF4C-AEAD-4CA2-9CBE-C5295D9A5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1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1752600"/>
            <a:ext cx="7772400" cy="609599"/>
          </a:xfrm>
        </p:spPr>
        <p:txBody>
          <a:bodyPr>
            <a:noAutofit/>
          </a:bodyPr>
          <a:lstStyle/>
          <a:p>
            <a:endParaRPr lang="en-US" sz="13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 flipH="1">
            <a:off x="213360" y="-411480"/>
            <a:ext cx="8991600" cy="2927131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3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38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362199"/>
            <a:ext cx="8397240" cy="44467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66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242960"/>
              </p:ext>
            </p:extLst>
          </p:nvPr>
        </p:nvGraphicFramePr>
        <p:xfrm>
          <a:off x="533401" y="3086100"/>
          <a:ext cx="83820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Packager Shell Object" showAsIcon="1" r:id="rId3" imgW="3582360" imgH="685800" progId="Package">
                  <p:embed/>
                </p:oleObj>
              </mc:Choice>
              <mc:Fallback>
                <p:oleObj name="Packager Shell Object" showAsIcon="1" r:id="rId3" imgW="3582360" imgH="685800" progId="Package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3086100"/>
                        <a:ext cx="8382000" cy="217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838200"/>
            <a:ext cx="7391400" cy="153888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,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কেমন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লাগছে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তোমাদের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?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বুঝতে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পারছতো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? </a:t>
            </a:r>
          </a:p>
          <a:p>
            <a:r>
              <a:rPr lang="en-US" sz="6600" b="1" dirty="0" err="1" smtClean="0"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6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atin typeface="NikoshBAN" pitchFamily="2" charset="0"/>
                <a:cs typeface="NikoshBAN" pitchFamily="2" charset="0"/>
              </a:rPr>
              <a:t>দেখো</a:t>
            </a:r>
            <a:r>
              <a:rPr lang="en-US" sz="6600" b="1" dirty="0" smtClean="0">
                <a:latin typeface="NikoshBAN" pitchFamily="2" charset="0"/>
                <a:cs typeface="NikoshBAN" pitchFamily="2" charset="0"/>
              </a:rPr>
              <a:t> ------ 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2819400" y="0"/>
            <a:ext cx="3962400" cy="1752600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295400" y="2209800"/>
            <a:ext cx="7162800" cy="3124200"/>
          </a:xfrm>
          <a:prstGeom prst="flowChartPunchedTap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#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আবহাওয়া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বুঝ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?</a:t>
            </a:r>
          </a:p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#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জলবায়ুর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নিয়ামক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গুলো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 </a:t>
            </a:r>
          </a:p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#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বায়ুপ্রবাহ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জলবায়ুর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নিয়ামক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হিসাবে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  ? </a:t>
            </a:r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037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1227" y="0"/>
            <a:ext cx="9144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066800" y="228600"/>
            <a:ext cx="6781800" cy="2133600"/>
          </a:xfrm>
          <a:prstGeom prst="cloudCallou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FF3399"/>
                </a:solidFill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7200" b="1" dirty="0" smtClean="0">
                <a:solidFill>
                  <a:srgbClr val="FF3399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solidFill>
                  <a:srgbClr val="FF3399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7200" b="1" dirty="0" smtClean="0">
                <a:solidFill>
                  <a:srgbClr val="FF3399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solidFill>
                <a:srgbClr val="FF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263236" y="3048000"/>
            <a:ext cx="8610600" cy="3581400"/>
          </a:xfrm>
          <a:prstGeom prst="horizontalScroll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#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জলবায়ুর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নিয়ামক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গুলো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রাখছে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?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দলে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মাথা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খাটিয়ে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ব্যাখা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। 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387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53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981199" y="381000"/>
            <a:ext cx="5285509" cy="1371600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মুল্যায়ন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Wave 3"/>
          <p:cNvSpPr/>
          <p:nvPr/>
        </p:nvSpPr>
        <p:spPr>
          <a:xfrm>
            <a:off x="228600" y="2514600"/>
            <a:ext cx="8229600" cy="3124200"/>
          </a:xfrm>
          <a:prstGeom prst="wave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#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আবহাওয়া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জলবায়ুর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উপাদান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গুলো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? </a:t>
            </a:r>
          </a:p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#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আবহাওয়া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বুঝ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? </a:t>
            </a:r>
          </a:p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#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জলবায়ুর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কয়েকটি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উপা্দানের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?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794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Documents and Settings\Personal\My Documents\Downloads\red-rose-flowers-bouque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</p:pic>
      <p:sp>
        <p:nvSpPr>
          <p:cNvPr id="6" name="Flowchart: Punched Tape 5"/>
          <p:cNvSpPr/>
          <p:nvPr/>
        </p:nvSpPr>
        <p:spPr>
          <a:xfrm>
            <a:off x="762000" y="3746500"/>
            <a:ext cx="7772400" cy="3048000"/>
          </a:xfrm>
          <a:prstGeom prst="flowChartPunched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6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6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145" y="228600"/>
            <a:ext cx="3810000" cy="1371600"/>
          </a:xfrm>
        </p:spPr>
        <p:txBody>
          <a:bodyPr>
            <a:noAutofit/>
          </a:bodyPr>
          <a:lstStyle/>
          <a:p>
            <a:r>
              <a:rPr lang="bn-BD" sz="4800" b="1" u="sng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8600" y="2673678"/>
            <a:ext cx="4343400" cy="395572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u="sng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ব্যক্তিগত</a:t>
            </a:r>
            <a:endParaRPr lang="en-US" sz="4000" u="sng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মোঃবেলায়েত</a:t>
            </a:r>
            <a:r>
              <a:rPr lang="en-US" sz="2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উল্লাহ</a:t>
            </a:r>
            <a:r>
              <a:rPr lang="en-US" sz="2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bn-BD" sz="24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সহকা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রি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শিক্ষক</a:t>
            </a:r>
            <a:endParaRPr lang="bn-BD" sz="3200" dirty="0" smtClean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0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চর</a:t>
            </a:r>
            <a:r>
              <a:rPr lang="en-US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আমান</a:t>
            </a:r>
            <a:r>
              <a:rPr lang="en-US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উল্যাহ</a:t>
            </a:r>
            <a:r>
              <a:rPr lang="en-US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উচ্চ বিদ্যালয়,   </a:t>
            </a:r>
          </a:p>
          <a:p>
            <a:r>
              <a:rPr lang="en-US" sz="24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সুবর্ণচর,নোয়াখালী</a:t>
            </a:r>
            <a:r>
              <a:rPr lang="en-US" sz="24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1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2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নং-০১৮২০৯২৭৯৬৪ </a:t>
            </a:r>
            <a:r>
              <a:rPr lang="bn-BD" sz="2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24400" y="2902527"/>
            <a:ext cx="4267200" cy="38100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bn-BD" sz="2800" b="1" dirty="0" smtClean="0">
              <a:ln w="50800"/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endParaRPr lang="bn-BD" sz="3200" b="1" dirty="0" smtClean="0">
              <a:ln w="50800"/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32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শ্রেনীঃ </a:t>
            </a:r>
            <a:r>
              <a:rPr lang="en-US" sz="3200" b="1" dirty="0" err="1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দশম</a:t>
            </a:r>
            <a:r>
              <a:rPr lang="en-US" sz="32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3200" b="1" dirty="0" smtClean="0">
              <a:ln w="50800"/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IN" sz="28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bn-BD" sz="28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ভূগোল ও পরিবেশ </a:t>
            </a:r>
            <a:endParaRPr lang="en-US" sz="2800" b="1" dirty="0" smtClean="0">
              <a:ln w="50800"/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28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অধ্যায়ঃ-</a:t>
            </a:r>
            <a:r>
              <a:rPr lang="en-US" sz="28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প</a:t>
            </a:r>
            <a:r>
              <a:rPr lang="bn-BD" sz="28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ঞ</a:t>
            </a:r>
            <a:r>
              <a:rPr lang="en-US" sz="2800" b="1" dirty="0" err="1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্চম</a:t>
            </a:r>
            <a:r>
              <a:rPr lang="bn-BD" sz="2800" b="1" dirty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n w="50800"/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28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সময়ঃ ৪৫ মিনিট</a:t>
            </a:r>
            <a:endParaRPr lang="en-US" sz="2800" b="1" dirty="0" smtClean="0">
              <a:ln w="50800"/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sz="2800" b="1" dirty="0" err="1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তাং</a:t>
            </a:r>
            <a:r>
              <a:rPr lang="en-US" sz="2800" b="1" dirty="0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- ০৮-১০ -২০১৭ </a:t>
            </a:r>
            <a:r>
              <a:rPr lang="en-US" sz="2800" b="1" dirty="0" err="1" smtClean="0">
                <a:ln w="50800"/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ইং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38800" y="2057400"/>
            <a:ext cx="2438400" cy="1066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 w="50800"/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পাঠ </a:t>
            </a:r>
            <a:r>
              <a:rPr lang="bn-BD" sz="2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7199"/>
            <a:ext cx="1828800" cy="2316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8200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2345" y="0"/>
            <a:ext cx="9144000" cy="701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810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নিচের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ছবিগুলো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লক্ষ্য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কর</a:t>
            </a:r>
            <a:r>
              <a:rPr lang="en-US" sz="4000" b="1" dirty="0" smtClean="0"/>
              <a:t> --------- 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r="8675" b="10453"/>
          <a:stretch/>
        </p:blipFill>
        <p:spPr>
          <a:xfrm>
            <a:off x="-48490" y="1088886"/>
            <a:ext cx="908165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ffasas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8200" cy="3126247"/>
          </a:xfrm>
          <a:prstGeom prst="rect">
            <a:avLst/>
          </a:prstGeom>
        </p:spPr>
      </p:pic>
      <p:pic>
        <p:nvPicPr>
          <p:cNvPr id="9" name="Picture 8" descr="gzdfg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0"/>
            <a:ext cx="4495800" cy="6781800"/>
          </a:xfrm>
          <a:prstGeom prst="rect">
            <a:avLst/>
          </a:prstGeom>
        </p:spPr>
      </p:pic>
      <p:pic>
        <p:nvPicPr>
          <p:cNvPr id="13" name="Picture 12" descr="dfgdsfgdf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26246"/>
            <a:ext cx="4648200" cy="37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15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943600"/>
            <a:ext cx="6629400" cy="838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প্রকৃতির বিরুপ আচরণ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C:\Documents and Settings\user\Desktop\Faria\faria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8006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0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Personal\My Documents\Downloads\01sunse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6387" name="Picture 3" descr="C:\Documents and Settings\Personal\Desktop\Eruption sobi\piectar\Su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70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8991600" cy="4918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" y="112969"/>
            <a:ext cx="8458200" cy="1785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পাঠঃ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6600" b="1" dirty="0" err="1" smtClean="0">
                <a:latin typeface="NikoshBAN" pitchFamily="2" charset="0"/>
                <a:cs typeface="NikoshBAN" pitchFamily="2" charset="0"/>
              </a:rPr>
              <a:t>আবহাওয়া</a:t>
            </a:r>
            <a:r>
              <a:rPr lang="en-US" sz="66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6600" b="1" dirty="0" err="1" smtClean="0"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sz="66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2" y="-34636"/>
            <a:ext cx="9144000" cy="75438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2057400" y="228600"/>
            <a:ext cx="4648200" cy="2133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শিখন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ফল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743200"/>
            <a:ext cx="8077200" cy="147732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#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আবহাওয়া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# 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আবহাওয়া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জলবায়ুর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উপাদান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#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জলবায়ুর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নিয়ামক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584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atmosp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3733800"/>
            <a:ext cx="9144000" cy="3300408"/>
          </a:xfrm>
          <a:prstGeom prst="rect">
            <a:avLst/>
          </a:prstGeom>
        </p:spPr>
      </p:pic>
      <p:pic>
        <p:nvPicPr>
          <p:cNvPr id="5" name="Picture 4" descr="curent-electr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52400"/>
            <a:ext cx="4572000" cy="312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3262745"/>
            <a:ext cx="4343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মেঘ ও বৃষ্টি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238496"/>
            <a:ext cx="457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বিদ্যুৎ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6324600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বায়ুমন্ডল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b-425110-Animated_Rain_and_clou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2400"/>
            <a:ext cx="4343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173</Words>
  <Application>Microsoft Office PowerPoint</Application>
  <PresentationFormat>On-screen Show (4:3)</PresentationFormat>
  <Paragraphs>40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NikoshBAN</vt:lpstr>
      <vt:lpstr>Office Theme</vt:lpstr>
      <vt:lpstr>Packager Shell Object</vt:lpstr>
      <vt:lpstr>PowerPoint Presentation</vt:lpstr>
      <vt:lpstr>পরিচিতি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Flora IDB</dc:creator>
  <cp:lastModifiedBy>Rasel</cp:lastModifiedBy>
  <cp:revision>77</cp:revision>
  <dcterms:created xsi:type="dcterms:W3CDTF">2014-12-04T13:29:09Z</dcterms:created>
  <dcterms:modified xsi:type="dcterms:W3CDTF">2017-10-08T07:46:17Z</dcterms:modified>
</cp:coreProperties>
</file>